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 snapToObjects="1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0.png>
</file>

<file path=ppt/media/image3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76C3A-0041-1448-9913-D891D1CAD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19BBE0-D090-F64A-A333-FF855D67F9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E0579-90EC-4541-A969-E7E851B78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7A46A-4826-D34C-A24E-0CB99224E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0B6D4-DE66-8F4A-9A7A-B17C3C5E9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981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DDF0C-B877-9E41-9653-959F818FF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5BB7F8-0A26-A641-AA3F-1B7D8F574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2E782-CA61-C441-AC2F-D7EAE0D4C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2D4E0-C969-254A-9B73-977377242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4BFB-F450-BD44-B406-91B04A78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065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9782BB-A82B-6041-9F28-86DD0AA36E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DE4F96-F132-4E4C-96C7-2BAB319DC2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1FE66-1EE9-1F49-987A-F973F6BB4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825EE-DCFA-5B48-9998-62D48516C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E716D-85FB-1645-8377-496C6E2CE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509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29930-B470-1045-9211-5701F262B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48DB5-3CCE-4C44-B147-29A8ABA92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12FDD-C102-D947-B153-BC15A7ADE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91D6D-2FE7-5F4C-8EEC-BAFBE9433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2AE00-AAF9-1044-BE8D-8B133FC38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791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A1A6D-C782-1D4B-9C95-704668AC2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FCC96-732D-2041-920C-C355459F7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20084-5AA3-0543-84DE-DF89D182B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2654E-BD89-C644-9F96-3F9FE200D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68CB1-ACAA-C446-9F8E-6A4BE844D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32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2D1EE-263D-EF4C-949E-BAD8A3AEF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F5EA3-C37F-0F42-8DE4-E95307F686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FC79D-F4EE-F149-80CE-9AE49852F0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EA0097-9709-7142-B860-F04F1C36A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16207-806F-3C42-9965-E505F86AE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48BD2-6400-DD45-B7F0-264CE49DD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56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EDD34-B5AE-DF46-9434-D1BB81517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D13F50-C4FE-E443-B057-19329598B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45DED-DC81-DD47-BA2C-D8FABFA67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E632CE-9564-B545-9331-19529989C8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EDFB00-A657-3B4C-9082-6A358EB35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48F0FA-8941-7B4F-AB05-A0FFE58C9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FDADBA-933A-A84F-82D7-3B1EDF538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47518F-376F-224D-994C-2A8BDDC7F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738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4EA3C-6312-204B-88F3-4DF3FA011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F126F2-C2CE-CA48-971E-E1751081A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9D6A64-428B-984A-ACC8-2C1AE16E0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4CEE6-54D5-BF40-87D3-19341484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79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82E686-5ADC-3D4E-842D-CC172F703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13FC9E-1958-944F-8748-F0F6C0761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90B178-FC75-2C4F-A091-5E15D431B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03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1AD0D-F3DB-8746-8212-3A6E98778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D744F-A329-354C-8184-53967BE71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601C75-D1C3-7E4A-864E-CBF46F1DD1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072F9-D088-3949-B53A-25A111359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6244FA-95F1-3847-859A-E82CB035B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92065B-E764-6C45-ACBD-C80A7B8C7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10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49A46-32D0-FB43-AD47-3CEF7D774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104489-0E3D-6246-8283-23CABDCA40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B94F2A-78D9-D04B-951C-B8F1E6EE7A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08D16B-A704-A142-9211-6BAF1E845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22683F-CD26-B444-A478-C04C68AF9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E2F17-368F-BA4D-BB39-D0E47B05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13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5F8C1A-CC9A-BE43-BB0F-2C8CF98A6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73CFD-C0F6-CE4E-8E86-E1B6E1C14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97489-C88D-174E-8F76-0738AACE00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A9594-8F7F-7A44-AC5A-9BC82DFA2EAC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912FC-1367-164A-9927-B2CCF95815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31B89-0C2A-7C4C-85FF-FC521607B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A669B-DF60-B24F-85C2-C3FCEF50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55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BCD2D-6AC3-D540-B1DD-966B97C95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55172"/>
            <a:ext cx="9144000" cy="2387600"/>
          </a:xfrm>
        </p:spPr>
        <p:txBody>
          <a:bodyPr>
            <a:normAutofit/>
          </a:bodyPr>
          <a:lstStyle/>
          <a:p>
            <a:r>
              <a:rPr lang="en-US" sz="7000" b="1" dirty="0"/>
              <a:t>Malnutrition in children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C9BD5A-DD4D-C84A-9EC1-2959064834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47066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Made By-</a:t>
            </a:r>
          </a:p>
          <a:p>
            <a:pPr algn="r"/>
            <a:r>
              <a:rPr lang="en-US" dirty="0"/>
              <a:t>Alice </a:t>
            </a:r>
            <a:r>
              <a:rPr lang="en-US" dirty="0" err="1"/>
              <a:t>Tinna</a:t>
            </a:r>
            <a:endParaRPr lang="en-US" dirty="0"/>
          </a:p>
          <a:p>
            <a:pPr algn="r"/>
            <a:r>
              <a:rPr lang="en-US" dirty="0"/>
              <a:t>	Sarthak Grover</a:t>
            </a:r>
          </a:p>
        </p:txBody>
      </p:sp>
    </p:spTree>
    <p:extLst>
      <p:ext uri="{BB962C8B-B14F-4D97-AF65-F5344CB8AC3E}">
        <p14:creationId xmlns:p14="http://schemas.microsoft.com/office/powerpoint/2010/main" val="1851342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B643-859A-E741-9865-61EFE09FD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Objective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6258FB-9A8A-BF47-925C-693128E1B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351" y="1576646"/>
            <a:ext cx="10515600" cy="1325563"/>
          </a:xfrm>
        </p:spPr>
        <p:txBody>
          <a:bodyPr/>
          <a:lstStyle/>
          <a:p>
            <a:pPr lvl="1" algn="just"/>
            <a:r>
              <a:rPr lang="en-US" dirty="0"/>
              <a:t>To identify the prevalence of malnutrition below 5-year-old children in the world.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DBF29F6-62F3-D847-AEAE-95BA5FA56D5F}"/>
              </a:ext>
            </a:extLst>
          </p:cNvPr>
          <p:cNvSpPr txBox="1">
            <a:spLocks/>
          </p:cNvSpPr>
          <p:nvPr/>
        </p:nvSpPr>
        <p:spPr>
          <a:xfrm>
            <a:off x="838200" y="249529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Data description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65313B64-A521-F44E-A8F1-C3D41C7D84CF}"/>
              </a:ext>
            </a:extLst>
          </p:cNvPr>
          <p:cNvSpPr txBox="1">
            <a:spLocks/>
          </p:cNvSpPr>
          <p:nvPr/>
        </p:nvSpPr>
        <p:spPr>
          <a:xfrm>
            <a:off x="838200" y="370681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3038789-0392-0043-AA44-72AE08F03487}"/>
              </a:ext>
            </a:extLst>
          </p:cNvPr>
          <p:cNvSpPr txBox="1">
            <a:spLocks/>
          </p:cNvSpPr>
          <p:nvPr/>
        </p:nvSpPr>
        <p:spPr>
          <a:xfrm>
            <a:off x="1014351" y="368509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en-US" dirty="0"/>
              <a:t>We have used Joint child malnutrition estimates (UNICEF-WHO-WB) dataset containing 4 tables each having country, year and percentage of children suffering from a particular form (underweight, stunted, wasted &amp; overweight) of malnutrition. </a:t>
            </a:r>
          </a:p>
        </p:txBody>
      </p:sp>
    </p:spTree>
    <p:extLst>
      <p:ext uri="{BB962C8B-B14F-4D97-AF65-F5344CB8AC3E}">
        <p14:creationId xmlns:p14="http://schemas.microsoft.com/office/powerpoint/2010/main" val="1900797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ACB0EB-575C-D149-83FB-DE1C7B0E3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10" y="541421"/>
            <a:ext cx="3294648" cy="23151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7B80D4-2E46-9845-9D62-6094ADE841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9131" y="541421"/>
            <a:ext cx="3294648" cy="2315158"/>
          </a:xfrm>
          <a:prstGeom prst="rect">
            <a:avLst/>
          </a:prstGeom>
        </p:spPr>
      </p:pic>
      <p:pic>
        <p:nvPicPr>
          <p:cNvPr id="10" name="Content Placeholder 11">
            <a:extLst>
              <a:ext uri="{FF2B5EF4-FFF2-40B4-BE49-F238E27FC236}">
                <a16:creationId xmlns:a16="http://schemas.microsoft.com/office/drawing/2014/main" id="{F72D0E7B-25D6-5E4E-A792-D1EA8DB0E6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3725" y="1612232"/>
            <a:ext cx="5248275" cy="31765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ED48C0-7991-104E-AB56-1442BE7A20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510" y="3200525"/>
            <a:ext cx="3294648" cy="23151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1613656-E464-0B4B-A4B1-11B8A49CA5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9131" y="3200525"/>
            <a:ext cx="3294648" cy="231515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7AAC764-76D0-B34D-BD1F-C1781658A193}"/>
              </a:ext>
            </a:extLst>
          </p:cNvPr>
          <p:cNvSpPr/>
          <p:nvPr/>
        </p:nvSpPr>
        <p:spPr>
          <a:xfrm>
            <a:off x="6981573" y="4788819"/>
            <a:ext cx="517257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i="1" dirty="0"/>
              <a:t>Inference-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000" i="1" dirty="0"/>
              <a:t>The most common form of child malnutrition is Stunting.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000" i="1" dirty="0"/>
              <a:t>Underweight, Stunting &amp; Wasting is more prominent in low income countries whereas Overweight in High income countries.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AA25E5-E626-144F-B4D0-F79F4109AC09}"/>
              </a:ext>
            </a:extLst>
          </p:cNvPr>
          <p:cNvSpPr txBox="1"/>
          <p:nvPr/>
        </p:nvSpPr>
        <p:spPr>
          <a:xfrm>
            <a:off x="187742" y="230949"/>
            <a:ext cx="64128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Geographical analysis for different forms of child malnutrition</a:t>
            </a:r>
          </a:p>
        </p:txBody>
      </p:sp>
    </p:spTree>
    <p:extLst>
      <p:ext uri="{BB962C8B-B14F-4D97-AF65-F5344CB8AC3E}">
        <p14:creationId xmlns:p14="http://schemas.microsoft.com/office/powerpoint/2010/main" val="2310000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D4707-9522-A748-8255-0AED43CB8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100" y="457201"/>
            <a:ext cx="6158397" cy="570706"/>
          </a:xfrm>
        </p:spPr>
        <p:txBody>
          <a:bodyPr>
            <a:normAutofit/>
          </a:bodyPr>
          <a:lstStyle/>
          <a:p>
            <a:pPr algn="ctr"/>
            <a:r>
              <a:rPr lang="en-US" sz="1400" b="1" dirty="0"/>
              <a:t>Scatter plots to understand correlation between different forms of child malnutrition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1687DF-69B4-164E-A5E1-D0E4F48C2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100" y="1027906"/>
            <a:ext cx="6158397" cy="5629275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BF710A6-2267-C04D-A976-29E48458D2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451911"/>
              </p:ext>
            </p:extLst>
          </p:nvPr>
        </p:nvGraphicFramePr>
        <p:xfrm>
          <a:off x="6935615" y="3062831"/>
          <a:ext cx="4947285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89330">
                  <a:extLst>
                    <a:ext uri="{9D8B030D-6E8A-4147-A177-3AD203B41FA5}">
                      <a16:colId xmlns:a16="http://schemas.microsoft.com/office/drawing/2014/main" val="3093771392"/>
                    </a:ext>
                  </a:extLst>
                </a:gridCol>
                <a:gridCol w="989330">
                  <a:extLst>
                    <a:ext uri="{9D8B030D-6E8A-4147-A177-3AD203B41FA5}">
                      <a16:colId xmlns:a16="http://schemas.microsoft.com/office/drawing/2014/main" val="176259335"/>
                    </a:ext>
                  </a:extLst>
                </a:gridCol>
                <a:gridCol w="989330">
                  <a:extLst>
                    <a:ext uri="{9D8B030D-6E8A-4147-A177-3AD203B41FA5}">
                      <a16:colId xmlns:a16="http://schemas.microsoft.com/office/drawing/2014/main" val="1904832579"/>
                    </a:ext>
                  </a:extLst>
                </a:gridCol>
                <a:gridCol w="989330">
                  <a:extLst>
                    <a:ext uri="{9D8B030D-6E8A-4147-A177-3AD203B41FA5}">
                      <a16:colId xmlns:a16="http://schemas.microsoft.com/office/drawing/2014/main" val="717130164"/>
                    </a:ext>
                  </a:extLst>
                </a:gridCol>
                <a:gridCol w="989965">
                  <a:extLst>
                    <a:ext uri="{9D8B030D-6E8A-4147-A177-3AD203B41FA5}">
                      <a16:colId xmlns:a16="http://schemas.microsoft.com/office/drawing/2014/main" val="8267176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Underweight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Stunted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Wasted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Overweight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320404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Underweight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-0.52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019261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Stunted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-0.36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235222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Wasted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-0.29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76393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Overweight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-0.52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-0.36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-0.29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656360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6C1BA3A-B31B-1747-8B63-663A4882812B}"/>
              </a:ext>
            </a:extLst>
          </p:cNvPr>
          <p:cNvSpPr txBox="1"/>
          <p:nvPr/>
        </p:nvSpPr>
        <p:spPr>
          <a:xfrm>
            <a:off x="7135288" y="2490536"/>
            <a:ext cx="45479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Table showing the correlation values between different forms of child malnutrition</a:t>
            </a:r>
          </a:p>
        </p:txBody>
      </p:sp>
    </p:spTree>
    <p:extLst>
      <p:ext uri="{BB962C8B-B14F-4D97-AF65-F5344CB8AC3E}">
        <p14:creationId xmlns:p14="http://schemas.microsoft.com/office/powerpoint/2010/main" val="3720470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C662BE6-E0C6-E642-814B-259C22D52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3503" y="0"/>
            <a:ext cx="5364993" cy="33226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2CA5E4-CC6C-DE4B-8994-40BCEE9D1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600" y="3664960"/>
            <a:ext cx="4089400" cy="25326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91E80F-6FFE-2A4C-90EA-B6B5D0945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006" y="3429000"/>
            <a:ext cx="5364994" cy="33226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F69813C-C6D3-D448-B4D2-E9B5958391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1886" y="3429000"/>
            <a:ext cx="5364993" cy="332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4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D7DFE-7A95-DD45-A8C5-DC4A14934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Future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39ADA-8FBE-0441-859C-345DF892A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Make the visualizations more interactive by the help of R-Shiny/ Tableau.</a:t>
            </a:r>
          </a:p>
          <a:p>
            <a:pPr algn="just"/>
            <a:r>
              <a:rPr lang="en-US" dirty="0"/>
              <a:t>Try to do comparison in trends of malnutrition in developing vs developed countries.</a:t>
            </a:r>
          </a:p>
        </p:txBody>
      </p:sp>
    </p:spTree>
    <p:extLst>
      <p:ext uri="{BB962C8B-B14F-4D97-AF65-F5344CB8AC3E}">
        <p14:creationId xmlns:p14="http://schemas.microsoft.com/office/powerpoint/2010/main" val="1560572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4588</TotalTime>
  <Words>186</Words>
  <Application>Microsoft Macintosh PowerPoint</Application>
  <PresentationFormat>Widescreen</PresentationFormat>
  <Paragraphs>42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Malnutrition in children</vt:lpstr>
      <vt:lpstr>Objective</vt:lpstr>
      <vt:lpstr>PowerPoint Presentation</vt:lpstr>
      <vt:lpstr>Scatter plots to understand correlation between different forms of child malnutrition</vt:lpstr>
      <vt:lpstr>PowerPoint Presentation</vt:lpstr>
      <vt:lpstr>Future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Sarthak Grover</dc:creator>
  <cp:lastModifiedBy>Sarthak Grover</cp:lastModifiedBy>
  <cp:revision>39</cp:revision>
  <dcterms:created xsi:type="dcterms:W3CDTF">2019-11-07T22:59:30Z</dcterms:created>
  <dcterms:modified xsi:type="dcterms:W3CDTF">2019-12-06T03:11:53Z</dcterms:modified>
</cp:coreProperties>
</file>

<file path=docProps/thumbnail.jpeg>
</file>